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3" r:id="rId3"/>
    <p:sldId id="274" r:id="rId4"/>
    <p:sldId id="275" r:id="rId5"/>
    <p:sldId id="278" r:id="rId6"/>
    <p:sldId id="264" r:id="rId7"/>
    <p:sldId id="277" r:id="rId8"/>
    <p:sldId id="263" r:id="rId9"/>
    <p:sldId id="270" r:id="rId10"/>
    <p:sldId id="279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96" autoAdjust="0"/>
  </p:normalViewPr>
  <p:slideViewPr>
    <p:cSldViewPr>
      <p:cViewPr>
        <p:scale>
          <a:sx n="40" d="100"/>
          <a:sy n="40" d="100"/>
        </p:scale>
        <p:origin x="24" y="90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7/26/2021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7/26/2021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0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1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7/26/2021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7/26/2021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7/26/2021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7/26/2021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7/26/2021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7/26/2021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eshot.com/fresh-salad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salad, vegetable, plant&#10;&#10;Description automatically generated">
            <a:extLst>
              <a:ext uri="{FF2B5EF4-FFF2-40B4-BE49-F238E27FC236}">
                <a16:creationId xmlns:a16="http://schemas.microsoft.com/office/drawing/2014/main" id="{7CE84AB7-E6ED-4857-8013-B75387439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637079"/>
            <a:ext cx="12188825" cy="5778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Flavorful Moments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Shania Foster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Developments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2282D-9B6E-45DB-A28D-04306C3A5D8B}"/>
              </a:ext>
            </a:extLst>
          </p:cNvPr>
          <p:cNvSpPr txBox="1"/>
          <p:nvPr/>
        </p:nvSpPr>
        <p:spPr>
          <a:xfrm>
            <a:off x="1141412" y="1981200"/>
            <a:ext cx="99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Quality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Look of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Product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Cart Checkout</a:t>
            </a:r>
          </a:p>
        </p:txBody>
      </p:sp>
    </p:spTree>
    <p:extLst>
      <p:ext uri="{BB962C8B-B14F-4D97-AF65-F5344CB8AC3E}">
        <p14:creationId xmlns:p14="http://schemas.microsoft.com/office/powerpoint/2010/main" val="415172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Built, Bought, or Both?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my product?</a:t>
            </a: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Budget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09554-EEF6-4675-B43A-93EAB23A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Wordpress.org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 – $20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Dreamhost.com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Name &amp; SSL/TLS Certificate - Name – $4.95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61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Integrations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WooCommerce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Cart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Product Options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</p:spPr>
        <p:txBody>
          <a:bodyPr anchor="b">
            <a:normAutofit/>
          </a:bodyPr>
          <a:lstStyle/>
          <a:p>
            <a:r>
              <a:rPr lang="en-US" b="1" dirty="0"/>
              <a:t>Behind the Scenes – Integrations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Payments/Orders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DF6860-3688-46B7-BDF8-17468153AE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1312" y="2609184"/>
            <a:ext cx="11506200" cy="1639632"/>
          </a:xfrm>
          <a:noFill/>
        </p:spPr>
      </p:pic>
    </p:spTree>
    <p:extLst>
      <p:ext uri="{BB962C8B-B14F-4D97-AF65-F5344CB8AC3E}">
        <p14:creationId xmlns:p14="http://schemas.microsoft.com/office/powerpoint/2010/main" val="5729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</p:spPr>
        <p:txBody>
          <a:bodyPr anchor="b">
            <a:normAutofit/>
          </a:bodyPr>
          <a:lstStyle/>
          <a:p>
            <a:r>
              <a:rPr lang="en-US" b="1" dirty="0"/>
              <a:t>Behind the Scenes – Integrations</a:t>
            </a:r>
          </a:p>
        </p:txBody>
      </p:sp>
      <p:pic>
        <p:nvPicPr>
          <p:cNvPr id="6" name="Picture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1A6ABF-7C2B-41E5-9F3E-F1BE3DF36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675568" y="3017520"/>
            <a:ext cx="5791200" cy="2026919"/>
          </a:xfrm>
          <a:noFill/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Product Stock</a:t>
            </a:r>
          </a:p>
        </p:txBody>
      </p:sp>
    </p:spTree>
    <p:extLst>
      <p:ext uri="{BB962C8B-B14F-4D97-AF65-F5344CB8AC3E}">
        <p14:creationId xmlns:p14="http://schemas.microsoft.com/office/powerpoint/2010/main" val="322059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SSL/TLS Certificate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EFA18-ED50-40D3-8F91-AA4D363DD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61" y="4038600"/>
            <a:ext cx="9726301" cy="17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2282D-9B6E-45DB-A28D-04306C3A5D8B}"/>
              </a:ext>
            </a:extLst>
          </p:cNvPr>
          <p:cNvSpPr txBox="1"/>
          <p:nvPr/>
        </p:nvSpPr>
        <p:spPr>
          <a:xfrm>
            <a:off x="1141412" y="1981200"/>
            <a:ext cx="990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the look of my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Plugins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Display</a:t>
            </a:r>
          </a:p>
        </p:txBody>
      </p:sp>
    </p:spTree>
    <p:extLst>
      <p:ext uri="{BB962C8B-B14F-4D97-AF65-F5344CB8AC3E}">
        <p14:creationId xmlns:p14="http://schemas.microsoft.com/office/powerpoint/2010/main" val="17283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E91BD-4D9D-42C7-9F52-26C669335B21}"/>
              </a:ext>
            </a:extLst>
          </p:cNvPr>
          <p:cNvSpPr txBox="1"/>
          <p:nvPr/>
        </p:nvSpPr>
        <p:spPr>
          <a:xfrm>
            <a:off x="4341812" y="2921168"/>
            <a:ext cx="495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71145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645</TotalTime>
  <Words>107</Words>
  <Application>Microsoft Office PowerPoint</Application>
  <PresentationFormat>Custom</PresentationFormat>
  <Paragraphs>36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Amasis MT Pro Black</vt:lpstr>
      <vt:lpstr>Arial</vt:lpstr>
      <vt:lpstr>Corbel</vt:lpstr>
      <vt:lpstr>Times New Roman</vt:lpstr>
      <vt:lpstr>Earthtones 16x9</vt:lpstr>
      <vt:lpstr>Flavorful Moments</vt:lpstr>
      <vt:lpstr>Overview</vt:lpstr>
      <vt:lpstr>Tools &amp; Budget</vt:lpstr>
      <vt:lpstr>Integrations</vt:lpstr>
      <vt:lpstr>Behind the Scenes – Integrations</vt:lpstr>
      <vt:lpstr>Behind the Scenes – Integrations</vt:lpstr>
      <vt:lpstr>Security</vt:lpstr>
      <vt:lpstr>Challenges</vt:lpstr>
      <vt:lpstr>PowerPoint Presentation</vt:lpstr>
      <vt:lpstr>Future Developments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Flavorful Moments</dc:title>
  <dc:creator>Shania Foster</dc:creator>
  <cp:lastModifiedBy>Shania Foster</cp:lastModifiedBy>
  <cp:revision>12</cp:revision>
  <dcterms:created xsi:type="dcterms:W3CDTF">2021-07-26T06:28:29Z</dcterms:created>
  <dcterms:modified xsi:type="dcterms:W3CDTF">2021-07-26T17:14:21Z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